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66" r:id="rId7"/>
    <p:sldId id="262" r:id="rId8"/>
    <p:sldId id="270" r:id="rId9"/>
    <p:sldId id="268" r:id="rId10"/>
    <p:sldId id="263" r:id="rId11"/>
    <p:sldId id="261" r:id="rId12"/>
    <p:sldId id="265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DC83-5694-4434-A0CF-DF8E2F50894C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37AA-90D5-4B06-9BBE-DFC63F8F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DC83-5694-4434-A0CF-DF8E2F50894C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37AA-90D5-4B06-9BBE-DFC63F8F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DC83-5694-4434-A0CF-DF8E2F50894C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37AA-90D5-4B06-9BBE-DFC63F8F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DC83-5694-4434-A0CF-DF8E2F50894C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37AA-90D5-4B06-9BBE-DFC63F8F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DC83-5694-4434-A0CF-DF8E2F50894C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37AA-90D5-4B06-9BBE-DFC63F8F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DC83-5694-4434-A0CF-DF8E2F50894C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37AA-90D5-4B06-9BBE-DFC63F8F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DC83-5694-4434-A0CF-DF8E2F50894C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37AA-90D5-4B06-9BBE-DFC63F8F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DC83-5694-4434-A0CF-DF8E2F50894C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37AA-90D5-4B06-9BBE-DFC63F8F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DC83-5694-4434-A0CF-DF8E2F50894C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37AA-90D5-4B06-9BBE-DFC63F8F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DC83-5694-4434-A0CF-DF8E2F50894C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37AA-90D5-4B06-9BBE-DFC63F8F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DC83-5694-4434-A0CF-DF8E2F50894C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37AA-90D5-4B06-9BBE-DFC63F8F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DC83-5694-4434-A0CF-DF8E2F50894C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637AA-90D5-4B06-9BBE-DFC63F8F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Welcome !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8077200" cy="2667000"/>
          </a:xfrm>
        </p:spPr>
        <p:txBody>
          <a:bodyPr>
            <a:normAutofit fontScale="25000" lnSpcReduction="20000"/>
          </a:bodyPr>
          <a:lstStyle/>
          <a:p>
            <a:r>
              <a:rPr lang="en-US" sz="19200" b="1" dirty="0" smtClean="0">
                <a:solidFill>
                  <a:schemeClr val="tx1"/>
                </a:solidFill>
                <a:latin typeface="Curlz MT" pitchFamily="82" charset="0"/>
              </a:rPr>
              <a:t>Gifted Open House</a:t>
            </a:r>
          </a:p>
          <a:p>
            <a:endParaRPr lang="en-US" sz="4600" dirty="0" smtClean="0">
              <a:solidFill>
                <a:schemeClr val="tx1"/>
              </a:solidFill>
            </a:endParaRPr>
          </a:p>
          <a:p>
            <a:r>
              <a:rPr lang="en-US" sz="11100" b="1" dirty="0" smtClean="0">
                <a:solidFill>
                  <a:schemeClr val="tx1"/>
                </a:solidFill>
                <a:latin typeface="Curlz MT" pitchFamily="82" charset="0"/>
              </a:rPr>
              <a:t>It is not who is gifted, but what gift will                     we develop and how will we develop it?</a:t>
            </a:r>
          </a:p>
          <a:p>
            <a:endParaRPr lang="en-US" sz="11200" b="1" dirty="0" smtClean="0">
              <a:solidFill>
                <a:schemeClr val="tx1"/>
              </a:solidFill>
              <a:latin typeface="Curlz MT" pitchFamily="82" charset="0"/>
            </a:endParaRPr>
          </a:p>
          <a:p>
            <a:r>
              <a:rPr lang="en-US" sz="11200" b="1" dirty="0" smtClean="0">
                <a:solidFill>
                  <a:schemeClr val="tx1"/>
                </a:solidFill>
                <a:latin typeface="Curlz MT" pitchFamily="82" charset="0"/>
              </a:rPr>
              <a:t>Please sign in! </a:t>
            </a:r>
          </a:p>
          <a:p>
            <a:endParaRPr lang="en-US" sz="11100" dirty="0"/>
          </a:p>
          <a:p>
            <a:endParaRPr lang="en-US" sz="11100" dirty="0"/>
          </a:p>
        </p:txBody>
      </p:sp>
      <p:pic>
        <p:nvPicPr>
          <p:cNvPr id="1027" name="Picture 3" descr="C:\Documents and Settings\tondreaultn\Local Settings\Temporary Internet Files\Content.IE5\RABDNENB\MC90038257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533400"/>
            <a:ext cx="3733800" cy="2919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Competitions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Mighty Mu – Jan/Feb.</a:t>
            </a:r>
          </a:p>
          <a:p>
            <a:r>
              <a:rPr lang="en-US" dirty="0" smtClean="0"/>
              <a:t>Gifted Math Meet – March 22nd</a:t>
            </a:r>
            <a:endParaRPr lang="en-US" dirty="0"/>
          </a:p>
        </p:txBody>
      </p:sp>
      <p:pic>
        <p:nvPicPr>
          <p:cNvPr id="3076" name="Picture 4" descr="C:\Documents and Settings\tondreaultn\Local Settings\Temporary Internet Files\Content.IE5\033PQBMZ\MC9002378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124200"/>
            <a:ext cx="3508442" cy="3069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Don’t confuse academic challenge with intellectual stimulus.  We all crave intellectual stimulation.</a:t>
            </a:r>
          </a:p>
          <a:p>
            <a:r>
              <a:rPr lang="en-US" dirty="0" smtClean="0"/>
              <a:t>Your child is not in our class because they are required to be there; this makes it important for us to provide a stimulating learning environment.</a:t>
            </a:r>
          </a:p>
          <a:p>
            <a:r>
              <a:rPr lang="en-US" dirty="0" smtClean="0"/>
              <a:t>It takes longer to include creativity, but it’s worth the time.</a:t>
            </a:r>
          </a:p>
          <a:p>
            <a:r>
              <a:rPr lang="en-US" dirty="0" smtClean="0"/>
              <a:t> “If it is not expressed in figures, it is not science, it is </a:t>
            </a:r>
            <a:r>
              <a:rPr lang="en-US" b="1" u="sng" dirty="0" smtClean="0"/>
              <a:t>opinion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Gifted Students – Some Thoughts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We honor the gift in EVERY child!</a:t>
            </a:r>
          </a:p>
          <a:p>
            <a:r>
              <a:rPr lang="en-US" b="1" dirty="0" smtClean="0"/>
              <a:t>It is not who is gifted, but what gift we will develop?  How we will develop it?</a:t>
            </a:r>
          </a:p>
          <a:p>
            <a:r>
              <a:rPr lang="en-US" b="1" dirty="0" smtClean="0"/>
              <a:t>"One can never consent to creep when one feels the compulsion to soar."</a:t>
            </a:r>
            <a:r>
              <a:rPr lang="en-US" dirty="0" smtClean="0"/>
              <a:t> ~Helen Keller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''Doing your own thing'' is a generous act. Being gifted creates obligations, which means you owe the world your best effort at the work you love. You too are a natural resource.”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Gifted or Bright?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142997"/>
          <a:ext cx="8610600" cy="534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44400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Bright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Gifted</a:t>
                      </a:r>
                    </a:p>
                  </a:txBody>
                  <a:tcPr/>
                </a:tc>
              </a:tr>
              <a:tr h="376154">
                <a:tc>
                  <a:txBody>
                    <a:bodyPr/>
                    <a:lstStyle/>
                    <a:p>
                      <a:r>
                        <a:rPr lang="en-US" dirty="0" smtClean="0"/>
                        <a:t>Knows</a:t>
                      </a:r>
                      <a:r>
                        <a:rPr lang="en-US" baseline="0" dirty="0" smtClean="0"/>
                        <a:t> the answer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Asks the questions</a:t>
                      </a:r>
                      <a:endParaRPr lang="en-US" dirty="0"/>
                    </a:p>
                  </a:txBody>
                  <a:tcPr/>
                </a:tc>
              </a:tr>
              <a:tr h="376154">
                <a:tc>
                  <a:txBody>
                    <a:bodyPr/>
                    <a:lstStyle/>
                    <a:p>
                      <a:r>
                        <a:rPr lang="en-US" dirty="0" smtClean="0"/>
                        <a:t>Is interested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highly curious</a:t>
                      </a:r>
                      <a:endParaRPr lang="en-US" dirty="0"/>
                    </a:p>
                  </a:txBody>
                  <a:tcPr/>
                </a:tc>
              </a:tr>
              <a:tr h="376154">
                <a:tc>
                  <a:txBody>
                    <a:bodyPr/>
                    <a:lstStyle/>
                    <a:p>
                      <a:r>
                        <a:rPr lang="en-US" dirty="0" smtClean="0"/>
                        <a:t>Is attentive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mentally &amp; physically</a:t>
                      </a:r>
                      <a:r>
                        <a:rPr lang="en-US" baseline="0" dirty="0" smtClean="0"/>
                        <a:t> involved</a:t>
                      </a:r>
                      <a:endParaRPr lang="en-US" dirty="0"/>
                    </a:p>
                  </a:txBody>
                  <a:tcPr/>
                </a:tc>
              </a:tr>
              <a:tr h="376154">
                <a:tc>
                  <a:txBody>
                    <a:bodyPr/>
                    <a:lstStyle/>
                    <a:p>
                      <a:r>
                        <a:rPr lang="en-US" dirty="0" smtClean="0"/>
                        <a:t>Has</a:t>
                      </a:r>
                      <a:r>
                        <a:rPr lang="en-US" baseline="0" dirty="0" smtClean="0"/>
                        <a:t> good ideas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wild, silly ideas</a:t>
                      </a:r>
                      <a:endParaRPr lang="en-US" dirty="0"/>
                    </a:p>
                  </a:txBody>
                  <a:tcPr/>
                </a:tc>
              </a:tr>
              <a:tr h="376154">
                <a:tc>
                  <a:txBody>
                    <a:bodyPr/>
                    <a:lstStyle/>
                    <a:p>
                      <a:r>
                        <a:rPr lang="en-US" dirty="0" smtClean="0"/>
                        <a:t>Works</a:t>
                      </a:r>
                      <a:r>
                        <a:rPr lang="en-US" baseline="0" dirty="0" smtClean="0"/>
                        <a:t> hard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Plays around, yet</a:t>
                      </a:r>
                      <a:r>
                        <a:rPr lang="en-US" baseline="0" dirty="0" smtClean="0"/>
                        <a:t> tests well</a:t>
                      </a:r>
                      <a:endParaRPr lang="en-US" dirty="0"/>
                    </a:p>
                  </a:txBody>
                  <a:tcPr/>
                </a:tc>
              </a:tr>
              <a:tr h="376154">
                <a:tc>
                  <a:txBody>
                    <a:bodyPr/>
                    <a:lstStyle/>
                    <a:p>
                      <a:r>
                        <a:rPr lang="en-US" dirty="0" smtClean="0"/>
                        <a:t>Top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Beyond the group</a:t>
                      </a:r>
                      <a:endParaRPr lang="en-US" dirty="0"/>
                    </a:p>
                  </a:txBody>
                  <a:tcPr/>
                </a:tc>
              </a:tr>
              <a:tr h="376154">
                <a:tc>
                  <a:txBody>
                    <a:bodyPr/>
                    <a:lstStyle/>
                    <a:p>
                      <a:r>
                        <a:rPr lang="en-US" dirty="0" smtClean="0"/>
                        <a:t>Learns with 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Already knows</a:t>
                      </a:r>
                      <a:endParaRPr lang="en-US" dirty="0"/>
                    </a:p>
                  </a:txBody>
                  <a:tcPr/>
                </a:tc>
              </a:tr>
              <a:tr h="376154"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Understands ideas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Constructs abstractions</a:t>
                      </a:r>
                      <a:endParaRPr lang="en-US" dirty="0"/>
                    </a:p>
                  </a:txBody>
                  <a:tcPr/>
                </a:tc>
              </a:tr>
              <a:tr h="376154">
                <a:tc>
                  <a:txBody>
                    <a:bodyPr/>
                    <a:lstStyle/>
                    <a:p>
                      <a:r>
                        <a:rPr lang="en-US" dirty="0" smtClean="0"/>
                        <a:t>Enjoys peers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Prefers adults</a:t>
                      </a:r>
                      <a:endParaRPr lang="en-US" dirty="0"/>
                    </a:p>
                  </a:txBody>
                  <a:tcPr/>
                </a:tc>
              </a:tr>
              <a:tr h="376154">
                <a:tc>
                  <a:txBody>
                    <a:bodyPr/>
                    <a:lstStyle/>
                    <a:p>
                      <a:r>
                        <a:rPr lang="en-US" dirty="0" smtClean="0"/>
                        <a:t>Is receptive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intense</a:t>
                      </a:r>
                      <a:endParaRPr lang="en-US" dirty="0"/>
                    </a:p>
                  </a:txBody>
                  <a:tcPr/>
                </a:tc>
              </a:tr>
              <a:tr h="376154">
                <a:tc>
                  <a:txBody>
                    <a:bodyPr/>
                    <a:lstStyle/>
                    <a:p>
                      <a:r>
                        <a:rPr lang="en-US" dirty="0" smtClean="0"/>
                        <a:t>Enjoys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Enjoys learning</a:t>
                      </a:r>
                      <a:endParaRPr lang="en-US" dirty="0"/>
                    </a:p>
                  </a:txBody>
                  <a:tcPr/>
                </a:tc>
              </a:tr>
              <a:tr h="376154">
                <a:tc>
                  <a:txBody>
                    <a:bodyPr/>
                    <a:lstStyle/>
                    <a:p>
                      <a:r>
                        <a:rPr lang="en-US" dirty="0" smtClean="0"/>
                        <a:t>Is pleased with his own 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highly self-critical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6154">
                <a:tc>
                  <a:txBody>
                    <a:bodyPr/>
                    <a:lstStyle/>
                    <a:p>
                      <a:r>
                        <a:rPr lang="en-US" dirty="0" smtClean="0"/>
                        <a:t>Absorbs 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Manipulates</a:t>
                      </a:r>
                      <a:r>
                        <a:rPr lang="en-US" baseline="0" dirty="0" smtClean="0"/>
                        <a:t> information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Adopt-A-Class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Items to donate can be found on the door</a:t>
            </a:r>
          </a:p>
          <a:p>
            <a:r>
              <a:rPr lang="en-US" dirty="0" smtClean="0"/>
              <a:t>You!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animals-octopus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8964" y="5257800"/>
            <a:ext cx="4265036" cy="183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tondreaultn\Local Settings\Temporary Internet Files\Content.IE5\E5PPYEAG\MC9000187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191000"/>
            <a:ext cx="3524099" cy="1416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Curlz MT" pitchFamily="82" charset="0"/>
              </a:rPr>
              <a:t>Welcome!</a:t>
            </a:r>
            <a:endParaRPr lang="en-US" sz="5400" b="1" dirty="0"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63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Mrs. Fordham</a:t>
            </a:r>
          </a:p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B.S. Elem. Education</a:t>
            </a:r>
          </a:p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ESOL Certified</a:t>
            </a:r>
          </a:p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Working on Gifted Endorsement</a:t>
            </a:r>
          </a:p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Working on Masters of Education Degree</a:t>
            </a:r>
          </a:p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fordhamr.educatorpages.com email – fordhamr@pcsb.org</a:t>
            </a:r>
          </a:p>
          <a:p>
            <a:endParaRPr lang="en-US" sz="4000" b="1" dirty="0" smtClean="0">
              <a:latin typeface="Curlz MT" pitchFamily="82" charset="0"/>
            </a:endParaRPr>
          </a:p>
          <a:p>
            <a:pPr>
              <a:buNone/>
            </a:pPr>
            <a:endParaRPr lang="en-US" sz="4000" b="1" dirty="0" smtClean="0">
              <a:latin typeface="Curlz MT" pitchFamily="82" charset="0"/>
            </a:endParaRPr>
          </a:p>
          <a:p>
            <a:endParaRPr lang="en-US" sz="4000" b="1" dirty="0" smtClean="0">
              <a:latin typeface="Curlz MT" pitchFamily="82" charset="0"/>
            </a:endParaRPr>
          </a:p>
          <a:p>
            <a:pPr>
              <a:buNone/>
            </a:pPr>
            <a:endParaRPr lang="en-US" sz="4000" b="1" dirty="0">
              <a:latin typeface="Curlz MT" pitchFamily="82" charset="0"/>
            </a:endParaRPr>
          </a:p>
        </p:txBody>
      </p:sp>
      <p:pic>
        <p:nvPicPr>
          <p:cNvPr id="6" name="Picture 5" descr="klfish3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0"/>
            <a:ext cx="1028700" cy="1028700"/>
          </a:xfrm>
          <a:prstGeom prst="rect">
            <a:avLst/>
          </a:prstGeom>
        </p:spPr>
      </p:pic>
      <p:pic>
        <p:nvPicPr>
          <p:cNvPr id="8" name="Picture 7" descr="klfish3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43700" y="4267200"/>
            <a:ext cx="1143000" cy="1143000"/>
          </a:xfrm>
          <a:prstGeom prst="rect">
            <a:avLst/>
          </a:prstGeom>
        </p:spPr>
      </p:pic>
      <p:pic>
        <p:nvPicPr>
          <p:cNvPr id="7" name="Picture 6" descr="matt and ki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667000" y="3810000"/>
            <a:ext cx="3429000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71600"/>
            <a:ext cx="8382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2011-2012 Oceanography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1"/>
            <a:ext cx="8229600" cy="3581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Reading/Language Arts</a:t>
            </a:r>
          </a:p>
          <a:p>
            <a:pPr>
              <a:buNone/>
            </a:pPr>
            <a:r>
              <a:rPr lang="en-US" dirty="0" smtClean="0"/>
              <a:t>Writing – focus on fourth and fifth grades</a:t>
            </a:r>
          </a:p>
          <a:p>
            <a:pPr>
              <a:buNone/>
            </a:pPr>
            <a:r>
              <a:rPr lang="en-US" dirty="0" smtClean="0"/>
              <a:t>Math – Problem Solving</a:t>
            </a:r>
          </a:p>
          <a:p>
            <a:pPr>
              <a:buNone/>
            </a:pPr>
            <a:r>
              <a:rPr lang="en-US" dirty="0" smtClean="0"/>
              <a:t>Logic/Critical and Creative Thinking</a:t>
            </a:r>
          </a:p>
          <a:p>
            <a:pPr>
              <a:buNone/>
            </a:pPr>
            <a:r>
              <a:rPr lang="en-US" dirty="0" smtClean="0"/>
              <a:t>Science</a:t>
            </a:r>
          </a:p>
          <a:p>
            <a:pPr>
              <a:buNone/>
            </a:pPr>
            <a:r>
              <a:rPr lang="en-US" dirty="0" smtClean="0"/>
              <a:t>Social Studies/Geography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3074" name="Picture 2" descr="C:\Documents and Settings\tondreaultn\Local Settings\Temporary Internet Files\Content.IE5\S0O0IZLE\MM90004665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5486400"/>
            <a:ext cx="5105400" cy="1371600"/>
          </a:xfrm>
          <a:prstGeom prst="rect">
            <a:avLst/>
          </a:prstGeom>
          <a:noFill/>
        </p:spPr>
      </p:pic>
      <p:pic>
        <p:nvPicPr>
          <p:cNvPr id="5" name="Picture 2" descr="C:\Documents and Settings\tondreaultn\Local Settings\Temporary Internet Files\Content.IE5\S0O0IZLE\MM90004665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400"/>
            <a:ext cx="5105400" cy="1371600"/>
          </a:xfrm>
          <a:prstGeom prst="rect">
            <a:avLst/>
          </a:prstGeom>
          <a:noFill/>
        </p:spPr>
      </p:pic>
      <p:pic>
        <p:nvPicPr>
          <p:cNvPr id="6" name="Picture 5" descr="banner_ocean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0"/>
            <a:ext cx="4800600" cy="1374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Gifted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Information Managers</a:t>
            </a:r>
          </a:p>
          <a:p>
            <a:r>
              <a:rPr lang="en-US" dirty="0" smtClean="0"/>
              <a:t>Effective Oral Communicators</a:t>
            </a:r>
          </a:p>
          <a:p>
            <a:r>
              <a:rPr lang="en-US" dirty="0" smtClean="0"/>
              <a:t>Effective Written Communicators</a:t>
            </a:r>
          </a:p>
          <a:p>
            <a:r>
              <a:rPr lang="en-US" dirty="0" smtClean="0"/>
              <a:t>Information System Organizers</a:t>
            </a:r>
          </a:p>
          <a:p>
            <a:r>
              <a:rPr lang="en-US" dirty="0" smtClean="0"/>
              <a:t>Numeric  Problem Solvers</a:t>
            </a:r>
          </a:p>
          <a:p>
            <a:r>
              <a:rPr lang="en-US" dirty="0" smtClean="0"/>
              <a:t>Cooperative Learners </a:t>
            </a:r>
          </a:p>
          <a:p>
            <a:r>
              <a:rPr lang="en-US" dirty="0" smtClean="0"/>
              <a:t>Creative and Complex Thinkers</a:t>
            </a:r>
          </a:p>
          <a:p>
            <a:r>
              <a:rPr lang="en-US" dirty="0" smtClean="0"/>
              <a:t>Effective Leaders</a:t>
            </a:r>
          </a:p>
          <a:p>
            <a:r>
              <a:rPr lang="en-US" dirty="0" smtClean="0"/>
              <a:t>Self-Directed Learners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19533">
            <a:off x="6631678" y="2081575"/>
            <a:ext cx="2132116" cy="1932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classroom location – near front office</a:t>
            </a:r>
          </a:p>
          <a:p>
            <a:r>
              <a:rPr lang="en-US" dirty="0" smtClean="0"/>
              <a:t>Gifted </a:t>
            </a:r>
            <a:r>
              <a:rPr lang="en-US" dirty="0" smtClean="0"/>
              <a:t>will be occurring at the high school level beginning next year.  More information to follow; St. Petersburg Collegiate High School in conjunction with St. Pete College;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&amp;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projects yearly</a:t>
            </a:r>
          </a:p>
          <a:p>
            <a:pPr>
              <a:buNone/>
            </a:pPr>
            <a:r>
              <a:rPr lang="en-US" dirty="0" smtClean="0"/>
              <a:t>	Make the World a Better Place – December</a:t>
            </a:r>
          </a:p>
          <a:p>
            <a:pPr>
              <a:buNone/>
            </a:pPr>
            <a:r>
              <a:rPr lang="en-US" dirty="0" smtClean="0"/>
              <a:t>    Oceanography Project – May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Homework                </a:t>
            </a:r>
          </a:p>
          <a:p>
            <a:pPr>
              <a:buNone/>
            </a:pPr>
            <a:r>
              <a:rPr lang="en-US" dirty="0" smtClean="0"/>
              <a:t>    Weekly except for the month before projects are due (November &amp; April)</a:t>
            </a:r>
            <a:endParaRPr lang="en-US" dirty="0"/>
          </a:p>
        </p:txBody>
      </p:sp>
      <p:pic>
        <p:nvPicPr>
          <p:cNvPr id="4" name="Picture 3" descr="dolphin_hit_shark_lg_cl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3124200"/>
            <a:ext cx="3000375" cy="1400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Sept. 22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– Ms. Judy Galbraith – by reservation only</a:t>
            </a:r>
          </a:p>
          <a:p>
            <a:r>
              <a:rPr lang="en-US" sz="3600" dirty="0" smtClean="0"/>
              <a:t>Feb. 13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– Joyce Van Tassel-</a:t>
            </a:r>
            <a:r>
              <a:rPr lang="en-US" sz="3600" dirty="0" err="1" smtClean="0"/>
              <a:t>Baska</a:t>
            </a:r>
            <a:r>
              <a:rPr lang="en-US" sz="3600" dirty="0" smtClean="0"/>
              <a:t>, Professor Emeritus, College of William &amp; Mary</a:t>
            </a:r>
          </a:p>
          <a:p>
            <a:r>
              <a:rPr lang="en-US" sz="3600" dirty="0" smtClean="0"/>
              <a:t>Feb. 24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Rachel </a:t>
            </a:r>
            <a:r>
              <a:rPr lang="en-US" sz="3600" dirty="0" err="1" smtClean="0"/>
              <a:t>McAnallen</a:t>
            </a:r>
            <a:r>
              <a:rPr lang="en-US" sz="3600" dirty="0" smtClean="0"/>
              <a:t>, Ed. (</a:t>
            </a:r>
            <a:r>
              <a:rPr lang="en-US" sz="3600" dirty="0" err="1" smtClean="0"/>
              <a:t>Ph.D</a:t>
            </a:r>
            <a:r>
              <a:rPr lang="en-US" sz="3600" dirty="0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kids!!!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Documents and Settings\fordhamr\Local Settings\Temporary Internet Files\Content.IE5\VH48XIH7\MM90023629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47800"/>
            <a:ext cx="5566228" cy="5156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Trips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Sea World!!!!</a:t>
            </a:r>
          </a:p>
          <a:p>
            <a:r>
              <a:rPr lang="en-US" dirty="0" smtClean="0"/>
              <a:t>Marine Quest</a:t>
            </a:r>
          </a:p>
          <a:p>
            <a:r>
              <a:rPr lang="en-US" dirty="0" smtClean="0"/>
              <a:t>Clearwater Aquarium  </a:t>
            </a:r>
            <a:endParaRPr lang="en-US" dirty="0"/>
          </a:p>
        </p:txBody>
      </p:sp>
      <p:pic>
        <p:nvPicPr>
          <p:cNvPr id="2050" name="Picture 2" descr="C:\Documents and Settings\tondreaultn\Local Settings\Temporary Internet Files\Content.IE5\033PQBMZ\MC90043936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038600"/>
            <a:ext cx="3140213" cy="2476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484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Welcome !  </vt:lpstr>
      <vt:lpstr>Welcome!</vt:lpstr>
      <vt:lpstr>2011-2012 Oceanography Curriculum</vt:lpstr>
      <vt:lpstr>Goals for Gifted Learners</vt:lpstr>
      <vt:lpstr>What’s New?</vt:lpstr>
      <vt:lpstr>Projects &amp; Homework</vt:lpstr>
      <vt:lpstr>Guest Speakers</vt:lpstr>
      <vt:lpstr>See you kids!!!</vt:lpstr>
      <vt:lpstr>Field Trips</vt:lpstr>
      <vt:lpstr>Math Competitions</vt:lpstr>
      <vt:lpstr>Important Things to Consider</vt:lpstr>
      <vt:lpstr>Gifted Students – Some Thoughts </vt:lpstr>
      <vt:lpstr>Gifted or Bright?</vt:lpstr>
      <vt:lpstr>Adopt-A-Class</vt:lpstr>
    </vt:vector>
  </TitlesOfParts>
  <Company>pcsb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!  </dc:title>
  <dc:creator>pbsb</dc:creator>
  <cp:lastModifiedBy>PCSB</cp:lastModifiedBy>
  <cp:revision>12</cp:revision>
  <dcterms:created xsi:type="dcterms:W3CDTF">2011-09-08T11:42:12Z</dcterms:created>
  <dcterms:modified xsi:type="dcterms:W3CDTF">2011-09-21T15:51:56Z</dcterms:modified>
</cp:coreProperties>
</file>